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79EA-F130-BF41-A40F-2D20C2A94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023007-F2F0-F847-8ADA-5FA99849E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50E2E6-AD8C-2A4A-97E6-0C11D68D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CC8002-00E1-A743-AF50-6ADB8644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C72E11-4C1D-E240-B604-234693E7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5523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80205-13A2-AD49-AA3A-7D8AC9C1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23653E-40C2-C349-842A-E060E6179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E5D17-0E68-A142-A8A1-732A294E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6892D1-A152-384F-9821-896A0797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7289A4-59D6-E64F-9C58-8943A0C0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749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6E69C1-929E-224A-A9E0-7092ADC9A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644DBA-9E6F-6745-81D6-BF2B3AE32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B8253E-CE48-6D48-8B5C-85936B2D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E96870-48BF-8847-8444-53A28DAE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07D9EC-257A-8D46-A600-BD435BDE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259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13252-B94A-F54D-A6A0-2D402F2E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9CB8C2-D3B6-E740-84DF-67910573D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E82302-AD55-3C4A-A431-9A39DD02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7236D8-3B20-9749-A613-FD1B1BDE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924EB-F37A-9844-85F9-836A74AF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446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C4AC2-C925-C449-860F-B3BC7351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FD174-302A-1641-A982-CA2D9ABB2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BBD7A4-C50D-0B43-A4FA-0646E83D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380DF6-1065-2C42-A50E-2C82C3FF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53356C-5892-514A-BF79-B8D6F044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544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63DFB-2568-9748-836A-71275266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29653A-DE66-B941-9D88-E0083B8E6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9C1BC0-0A94-9249-B0B0-AF4FEA47B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34F935-D708-504B-8756-D6C7D861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39923D-A468-C144-A2A6-1F74FB57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548FB0-7B36-9B43-B93C-B60D0815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93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DC517-6633-5144-942E-1C9AA8E6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A423FB-F176-7D40-A8CE-710B5EA28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1DCC77-66B2-5C49-8B88-5307D9040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936E693-73A7-0A44-A467-CDB01D397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F6E27E-E228-8D41-A269-9606F21E7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475BBAA-A9E0-A74F-80AB-40558A96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6708F18-44EB-9D4C-8E1B-8E358987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4EED0A-AE4A-1B40-833B-C068855F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297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07F2A-AFF9-C642-B3AC-2BB0FEC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CACD4A-C210-3E44-B22B-736FFF702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C300EC-18A7-8347-A67C-D75EA934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EB8F13-DA19-6449-852C-EC2CF3FA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930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E30D97-3973-794D-9E67-9E7FD675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69DA02-0E3F-F44B-94E3-4228D69C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E9071B-648D-E941-98CD-89C58829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30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1C9E7A-CC07-1549-AE4C-53BAA26D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7C8A1-F5E3-194D-8869-4183E1B4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05C44F-44F4-294F-B0C1-1301B5651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C3EB41-2979-0F47-BF97-D0675B03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26D05B8-818C-F24C-9E80-1A575277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6A9529-AE60-F343-B385-CF19B514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762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37CBE-3B3A-4C42-ABD1-175AE191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B05159-408E-B847-AB57-E15C7D86E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F105F1-95F5-0649-B266-3D52F800E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B882BA-93A3-3041-BF31-FBC3D677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CF3E55-C524-9146-BEF3-B4124B282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747DF5-E91F-1544-BB47-678C210F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7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DF292B-B164-DB4D-BE3F-3A48E28C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9B34D6-F6C5-7743-813C-7BD531767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5B2788-E08F-D948-B472-D354413E5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30EBB4-5C50-7C48-93E7-A0E7108FD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C6A837-D622-B043-B03E-1CFDE6CB4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797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39F02AA-F364-CF4C-9060-02C8C0A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111373-33BC-E340-A0B6-977CA7B67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3BD90F-27D6-B647-B60A-099BD6A41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7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C5A410-B8B1-1C4C-AA3B-A2D3B7D8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93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4C4DFA-DBF1-E144-9992-A5A4C279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4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439303-4F87-C046-A64A-75F1F8A4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8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B156F1-EFCD-8C44-A146-6B99413A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4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F5ABE0-AF0D-B74C-9292-AAFDB9F6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3FD713-1E3D-6B47-93A4-B2EA3E28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F11132-0821-CF4D-A0E6-C17959FF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F88443-79FE-7B49-8D2B-87FEF3B3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71543B-1D89-434C-8EEA-6FAD9336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6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51865F-CAF7-1247-86D6-928F31AC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6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寬螢幕</PresentationFormat>
  <Paragraphs>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1</cp:revision>
  <dcterms:created xsi:type="dcterms:W3CDTF">2019-06-20T05:18:32Z</dcterms:created>
  <dcterms:modified xsi:type="dcterms:W3CDTF">2019-06-20T05:21:59Z</dcterms:modified>
</cp:coreProperties>
</file>